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5590" r:id="rId1"/>
  </p:sldMasterIdLst>
  <p:notesMasterIdLst>
    <p:notesMasterId r:id="rId6"/>
  </p:notesMasterIdLst>
  <p:handoutMasterIdLst>
    <p:handoutMasterId r:id="rId7"/>
  </p:handoutMasterIdLst>
  <p:sldIdLst>
    <p:sldId id="894" r:id="rId2"/>
    <p:sldId id="1055" r:id="rId3"/>
    <p:sldId id="1058" r:id="rId4"/>
    <p:sldId id="1059" r:id="rId5"/>
  </p:sldIdLst>
  <p:sldSz cx="12192000" cy="6858000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421F"/>
    <a:srgbClr val="EA7C5A"/>
    <a:srgbClr val="AE3A16"/>
    <a:srgbClr val="E4582C"/>
    <a:srgbClr val="8A4114"/>
    <a:srgbClr val="0000CC"/>
    <a:srgbClr val="E06C23"/>
    <a:srgbClr val="FF3300"/>
    <a:srgbClr val="FF66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59" autoAdjust="0"/>
    <p:restoredTop sz="94660"/>
  </p:normalViewPr>
  <p:slideViewPr>
    <p:cSldViewPr>
      <p:cViewPr varScale="1">
        <p:scale>
          <a:sx n="101" d="100"/>
          <a:sy n="101" d="100"/>
        </p:scale>
        <p:origin x="120" y="51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199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DA91197-D2EA-4B45-AD17-807443B1F769}" type="datetimeFigureOut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A493E18-5F90-408F-A38D-039EC446FC3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1089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F1B495-616F-4D9E-9D38-34C274F2C29A}" type="datetimeFigureOut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89F58FA-8FF4-4B1A-A339-DB517DEB1A1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33816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3A041-2C3F-4A96-B680-34D7DE011687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93C10-4D86-4255-BD9F-64179D40C3C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DAB10-8269-420D-917D-3EFF80FE724D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ED26E-8FB1-46C9-A932-36E5BA742FE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1EB29-AC74-41D0-9BD6-B3BB824205B5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9C595-B221-469B-9D70-F4C3484E831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DE532-DD4C-4DE6-B643-2294D55A2A8E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8DBDD-A994-4212-9C71-E2E39F7907F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63084" y="2906716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836A2-A303-4BAF-BD26-6ED1D8A78075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052BF-5924-4B07-A3AC-B6B41920D06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1C082-7E5E-4686-87FF-EE4A2C378F95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41ABE-7749-4555-9D71-92B4828DC6B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3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603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A9B80-29BA-4205-AFB5-E9BA4FB83902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08F7D-6862-4CE6-B82D-45072FF6C0E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5C039-2721-45D6-918B-30CE043C4BE9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AD14F-60CC-4120-B6A9-E47A5F3D2AE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FA744-7136-4740-8511-D8016B55CC40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9FB2E-90BA-4264-AB9F-BD129DBC636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6735" y="273053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4FEF5-35DE-4133-8F20-3A89A16F876F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11D2A-E935-4563-9C8F-4EB74C92B2D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8291F-07A6-4323-A6FD-3FC81E3E4467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D801B-C2C4-4EE7-9D9F-DAA757BE58F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5123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2E4B471-3C6D-4CAA-9350-7533151D5C75}" type="datetime1">
              <a:rPr lang="pl-PL"/>
              <a:pPr>
                <a:defRPr/>
              </a:pPr>
              <a:t>2022-03-15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E85E0-920A-4380-8DC8-C19B73E999A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46" r:id="rId1"/>
    <p:sldLayoutId id="2147485647" r:id="rId2"/>
    <p:sldLayoutId id="2147485648" r:id="rId3"/>
    <p:sldLayoutId id="2147485649" r:id="rId4"/>
    <p:sldLayoutId id="2147485650" r:id="rId5"/>
    <p:sldLayoutId id="2147485651" r:id="rId6"/>
    <p:sldLayoutId id="2147485652" r:id="rId7"/>
    <p:sldLayoutId id="2147485653" r:id="rId8"/>
    <p:sldLayoutId id="2147485654" r:id="rId9"/>
    <p:sldLayoutId id="2147485655" r:id="rId10"/>
    <p:sldLayoutId id="2147485656" r:id="rId11"/>
  </p:sldLayoutIdLst>
  <p:transition spd="slow">
    <p:fade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0" y="-13418"/>
            <a:ext cx="12191999" cy="332656"/>
          </a:xfrm>
          <a:prstGeom prst="rect">
            <a:avLst/>
          </a:prstGeom>
          <a:gradFill flip="none" rotWithShape="1">
            <a:gsLst>
              <a:gs pos="0">
                <a:srgbClr val="AE3A16"/>
              </a:gs>
              <a:gs pos="100000">
                <a:srgbClr val="EA7C5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 R A N S P O R T  </a:t>
            </a:r>
            <a:r>
              <a:rPr lang="en-GB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pl-PL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pl-PL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21st </a:t>
            </a:r>
            <a:r>
              <a:rPr lang="pl-PL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l-PL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l-PL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l-PL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pl-PL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pl-PL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pl-PL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pl-PL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20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gradFill flip="none" rotWithShape="1">
            <a:gsLst>
              <a:gs pos="0">
                <a:srgbClr val="B6421F"/>
              </a:gs>
              <a:gs pos="100000">
                <a:srgbClr val="EA7C5A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International Scientific Conference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- 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11558264" y="6520260"/>
            <a:ext cx="586408" cy="365125"/>
          </a:xfrm>
        </p:spPr>
        <p:txBody>
          <a:bodyPr/>
          <a:lstStyle/>
          <a:p>
            <a:pPr>
              <a:defRPr/>
            </a:pPr>
            <a:fld id="{F3DE402D-844B-4E11-9770-0BB3ACE73195}" type="slidenum">
              <a:rPr lang="pl-PL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1631504" y="1412777"/>
            <a:ext cx="8939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Title </a:t>
            </a:r>
            <a:r>
              <a:rPr lang="en-US" sz="2400" b="1" dirty="0"/>
              <a:t>of the paper</a:t>
            </a:r>
            <a:endParaRPr lang="pl-PL" sz="2400" b="1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1631504" y="4592461"/>
            <a:ext cx="8939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/>
              <a:t>Author</a:t>
            </a:r>
            <a:r>
              <a:rPr lang="pl-PL" sz="2000" b="1" dirty="0"/>
              <a:t>, </a:t>
            </a:r>
            <a:r>
              <a:rPr lang="pl-PL" sz="2000" b="1" dirty="0" err="1" smtClean="0"/>
              <a:t>Authors</a:t>
            </a:r>
            <a:endParaRPr lang="pl-PL" sz="2000" b="1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1631504" y="5286981"/>
            <a:ext cx="8939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University </a:t>
            </a:r>
            <a:r>
              <a:rPr lang="pl-PL" b="1" dirty="0" err="1" smtClean="0"/>
              <a:t>or</a:t>
            </a:r>
            <a:r>
              <a:rPr lang="pl-PL" b="1" dirty="0" smtClean="0"/>
              <a:t> </a:t>
            </a:r>
            <a:r>
              <a:rPr lang="pl-PL" b="1" dirty="0" err="1" smtClean="0"/>
              <a:t>Institution</a:t>
            </a:r>
            <a:endParaRPr lang="pl-PL" b="1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0" y="-13418"/>
            <a:ext cx="12191999" cy="332656"/>
          </a:xfrm>
          <a:prstGeom prst="rect">
            <a:avLst/>
          </a:prstGeom>
          <a:gradFill flip="none" rotWithShape="1">
            <a:gsLst>
              <a:gs pos="0">
                <a:srgbClr val="AE3A16"/>
              </a:gs>
              <a:gs pos="100000">
                <a:srgbClr val="EA7C5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 R A N S P O R T 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21st 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pl-PL" sz="20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gradFill flip="none" rotWithShape="1">
            <a:gsLst>
              <a:gs pos="0">
                <a:srgbClr val="B6421F"/>
              </a:gs>
              <a:gs pos="100000">
                <a:srgbClr val="EA7C5A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International Scientific Conference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- 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11558264" y="6520260"/>
            <a:ext cx="586408" cy="365125"/>
          </a:xfrm>
        </p:spPr>
        <p:txBody>
          <a:bodyPr/>
          <a:lstStyle/>
          <a:p>
            <a:pPr>
              <a:defRPr/>
            </a:pPr>
            <a:fld id="{F3DE402D-844B-4E11-9770-0BB3ACE73195}" type="slidenum">
              <a:rPr lang="pl-PL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29753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0" y="-13418"/>
            <a:ext cx="12191999" cy="332656"/>
          </a:xfrm>
          <a:prstGeom prst="rect">
            <a:avLst/>
          </a:prstGeom>
          <a:gradFill flip="none" rotWithShape="1">
            <a:gsLst>
              <a:gs pos="0">
                <a:srgbClr val="AE3A16"/>
              </a:gs>
              <a:gs pos="100000">
                <a:srgbClr val="EA7C5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 R A N S P O R T 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21st 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pl-PL" sz="20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gradFill flip="none" rotWithShape="1">
            <a:gsLst>
              <a:gs pos="0">
                <a:srgbClr val="B6421F"/>
              </a:gs>
              <a:gs pos="100000">
                <a:srgbClr val="EA7C5A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International Scientific Conference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- 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11558264" y="6520260"/>
            <a:ext cx="586408" cy="365125"/>
          </a:xfrm>
        </p:spPr>
        <p:txBody>
          <a:bodyPr/>
          <a:lstStyle/>
          <a:p>
            <a:pPr>
              <a:defRPr/>
            </a:pPr>
            <a:fld id="{F3DE402D-844B-4E11-9770-0BB3ACE73195}" type="slidenum">
              <a:rPr lang="pl-PL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1569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0" y="-13418"/>
            <a:ext cx="12191999" cy="332656"/>
          </a:xfrm>
          <a:prstGeom prst="rect">
            <a:avLst/>
          </a:prstGeom>
          <a:gradFill flip="none" rotWithShape="1">
            <a:gsLst>
              <a:gs pos="0">
                <a:srgbClr val="AE3A16"/>
              </a:gs>
              <a:gs pos="100000">
                <a:srgbClr val="EA7C5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 R A N S P O R T 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21st 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pl-PL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pl-PL" sz="20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gradFill flip="none" rotWithShape="1">
            <a:gsLst>
              <a:gs pos="0">
                <a:srgbClr val="B6421F"/>
              </a:gs>
              <a:gs pos="100000">
                <a:srgbClr val="EA7C5A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International Scientific Conference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b="1" dirty="0" smtClean="0"/>
              <a:t>-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11558264" y="6520260"/>
            <a:ext cx="586408" cy="365125"/>
          </a:xfrm>
        </p:spPr>
        <p:txBody>
          <a:bodyPr/>
          <a:lstStyle/>
          <a:p>
            <a:pPr>
              <a:defRPr/>
            </a:pPr>
            <a:fld id="{F3DE402D-844B-4E11-9770-0BB3ACE73195}" type="slidenum">
              <a:rPr lang="pl-PL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09062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11484</TotalTime>
  <Words>110</Words>
  <Application>Microsoft Office PowerPoint</Application>
  <PresentationFormat>Panoramiczny</PresentationFormat>
  <Paragraphs>15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7" baseType="lpstr">
      <vt:lpstr>Arial</vt:lpstr>
      <vt:lpstr>Calibri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POSIEDZENIE RADY WYDZIAŁU TRANSPORTU PW</dc:title>
  <dc:creator>User</dc:creator>
  <cp:lastModifiedBy>Andrzej Szmigiel</cp:lastModifiedBy>
  <cp:revision>1383</cp:revision>
  <dcterms:created xsi:type="dcterms:W3CDTF">2008-09-23T10:13:27Z</dcterms:created>
  <dcterms:modified xsi:type="dcterms:W3CDTF">2022-03-15T10:50:19Z</dcterms:modified>
</cp:coreProperties>
</file>